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9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25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65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2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39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77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08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0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90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78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56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6FEA-0DBF-4664-98D4-0E8BE05CD3E3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BA12B-D693-493B-953E-91B055CFE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51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w&amp;url=http://www.stamcel.org/html/zenuwstelsel.htm&amp;ei=plMJVdntH4XvUuaEgLgG&amp;bvm=bv.88198703,d.d24&amp;psig=AFQjCNEzpghw2yh-I-MsBzIuP6FlV3IeKw&amp;ust=142676096550989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ysiotherapieadvies.nl/fysiologie-modell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keepcalm-o-matic.co.uk/p/keep-calm-veel-succ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enselijk-lichaam.com/hersenen/centraal-zenuwstelse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itwerkingen-deelvragen-pws.jouwweb.nl/deelvraag-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G7zpGO-KU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Zenuwcellen en zenuwen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073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Schakelcellen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Geleiden impulsen binnen het centrale zenuwstelsel.</a:t>
            </a:r>
          </a:p>
          <a:p>
            <a:r>
              <a:rPr lang="nl-NL" dirty="0" smtClean="0"/>
              <a:t>Schakelcellen hebben korte uitlopers.</a:t>
            </a:r>
          </a:p>
          <a:p>
            <a:r>
              <a:rPr lang="nl-NL" dirty="0" smtClean="0"/>
              <a:t>Verbinden gevoelszenuwcellen met bewegingszenuwcellen.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011" y="3355540"/>
            <a:ext cx="2203646" cy="34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</a:t>
            </a:r>
            <a:r>
              <a:rPr lang="en-US" dirty="0" err="1" smtClean="0"/>
              <a:t>ewegingszenuwcellen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Geleiden</a:t>
            </a:r>
            <a:r>
              <a:rPr lang="en-US" dirty="0" smtClean="0"/>
              <a:t> </a:t>
            </a:r>
            <a:r>
              <a:rPr lang="en-US" dirty="0" err="1" smtClean="0"/>
              <a:t>impulsen</a:t>
            </a:r>
            <a:r>
              <a:rPr lang="en-US" dirty="0" smtClean="0"/>
              <a:t> van </a:t>
            </a:r>
            <a:r>
              <a:rPr lang="en-US" dirty="0" err="1" smtClean="0"/>
              <a:t>zintuigen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het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zenuwstelsel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Heeft</a:t>
            </a:r>
            <a:r>
              <a:rPr lang="en-US" dirty="0" smtClean="0"/>
              <a:t> 1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uitloper</a:t>
            </a:r>
            <a:endParaRPr lang="en-US" dirty="0" smtClean="0"/>
          </a:p>
          <a:p>
            <a:r>
              <a:rPr lang="en-US" dirty="0" err="1" smtClean="0"/>
              <a:t>Soms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meter </a:t>
            </a:r>
            <a:r>
              <a:rPr lang="en-US" dirty="0" err="1" smtClean="0"/>
              <a:t>lang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19" y="4359275"/>
            <a:ext cx="6781800" cy="1952625"/>
          </a:xfrm>
          <a:prstGeom prst="rect">
            <a:avLst/>
          </a:prstGeom>
        </p:spPr>
      </p:pic>
      <p:pic>
        <p:nvPicPr>
          <p:cNvPr id="2052" name="Picture 4" descr="https://encrypted-tbn1.gstatic.com/images?q=tbn:ANd9GcQRrfj36Xa0BAFtoz3K14PLx8Tz7n_fIuLHc5sYn_M7izR4u7BVfH1Imv0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07" y="2544583"/>
            <a:ext cx="1482032" cy="39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type </a:t>
            </a:r>
            <a:r>
              <a:rPr lang="en-US" dirty="0" err="1" smtClean="0"/>
              <a:t>zenuwcellen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07" y="1757363"/>
            <a:ext cx="84105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Z</a:t>
            </a:r>
            <a:r>
              <a:rPr lang="en-US" dirty="0" err="1" smtClean="0"/>
              <a:t>enuwen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werkelijkheid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via </a:t>
            </a:r>
            <a:r>
              <a:rPr lang="en-US" dirty="0" err="1" smtClean="0"/>
              <a:t>duizend</a:t>
            </a:r>
            <a:r>
              <a:rPr lang="en-US" dirty="0" smtClean="0"/>
              <a:t> </a:t>
            </a:r>
            <a:r>
              <a:rPr lang="en-US" dirty="0" err="1" smtClean="0"/>
              <a:t>uitlopers</a:t>
            </a:r>
            <a:r>
              <a:rPr lang="en-US" dirty="0" smtClean="0"/>
              <a:t> </a:t>
            </a:r>
            <a:r>
              <a:rPr lang="en-US" dirty="0" err="1" smtClean="0"/>
              <a:t>tegelijk</a:t>
            </a:r>
            <a:r>
              <a:rPr lang="en-US" dirty="0" smtClean="0"/>
              <a:t> </a:t>
            </a:r>
            <a:r>
              <a:rPr lang="en-US" dirty="0" err="1" smtClean="0"/>
              <a:t>impulsen</a:t>
            </a:r>
            <a:r>
              <a:rPr lang="en-US" dirty="0" smtClean="0"/>
              <a:t> </a:t>
            </a:r>
            <a:r>
              <a:rPr lang="en-US" dirty="0" err="1" smtClean="0"/>
              <a:t>voortgeleid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Bindweefsel</a:t>
            </a:r>
            <a:r>
              <a:rPr lang="en-US" dirty="0" smtClean="0"/>
              <a:t>: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stevige</a:t>
            </a:r>
            <a:r>
              <a:rPr lang="en-US" dirty="0" smtClean="0"/>
              <a:t> </a:t>
            </a:r>
            <a:r>
              <a:rPr lang="en-US" dirty="0" err="1" smtClean="0"/>
              <a:t>laag</a:t>
            </a:r>
            <a:r>
              <a:rPr lang="en-US" dirty="0" smtClean="0"/>
              <a:t> die </a:t>
            </a:r>
            <a:r>
              <a:rPr lang="en-US" dirty="0" err="1" smtClean="0"/>
              <a:t>zorgt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bescherming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uitlopers</a:t>
            </a:r>
            <a:r>
              <a:rPr lang="en-US" dirty="0" smtClean="0"/>
              <a:t> </a:t>
            </a:r>
            <a:r>
              <a:rPr lang="en-US" dirty="0" err="1" smtClean="0"/>
              <a:t>liggen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zenuw</a:t>
            </a:r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479" y="3380387"/>
            <a:ext cx="37623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Zenuwen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gevoelszenuwen</a:t>
            </a:r>
            <a:r>
              <a:rPr lang="en-US" dirty="0" smtClean="0"/>
              <a:t>: </a:t>
            </a:r>
            <a:r>
              <a:rPr lang="en-US" dirty="0" err="1" smtClean="0"/>
              <a:t>bevatten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uitlopers</a:t>
            </a:r>
            <a:r>
              <a:rPr lang="en-US" dirty="0" smtClean="0"/>
              <a:t> van </a:t>
            </a:r>
            <a:r>
              <a:rPr lang="en-US" dirty="0" err="1" smtClean="0"/>
              <a:t>gevoelszenuwcellen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bewegingszenuwen</a:t>
            </a:r>
            <a:r>
              <a:rPr lang="en-US" dirty="0" smtClean="0"/>
              <a:t>: </a:t>
            </a:r>
            <a:r>
              <a:rPr lang="en-US" dirty="0" err="1" smtClean="0"/>
              <a:t>bevatten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/>
              <a:t> </a:t>
            </a:r>
            <a:r>
              <a:rPr lang="en-US" dirty="0" err="1" smtClean="0"/>
              <a:t>uitlopers</a:t>
            </a:r>
            <a:r>
              <a:rPr lang="en-US" dirty="0" smtClean="0"/>
              <a:t> van </a:t>
            </a:r>
            <a:r>
              <a:rPr lang="en-US" dirty="0" err="1" smtClean="0"/>
              <a:t>bewegingszenuwcellen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gemengde</a:t>
            </a:r>
            <a:r>
              <a:rPr lang="en-US" dirty="0" smtClean="0"/>
              <a:t> </a:t>
            </a:r>
            <a:r>
              <a:rPr lang="en-US" dirty="0" err="1" smtClean="0"/>
              <a:t>zenuwen</a:t>
            </a:r>
            <a:r>
              <a:rPr lang="en-US" dirty="0" smtClean="0"/>
              <a:t>: </a:t>
            </a:r>
            <a:r>
              <a:rPr lang="en-US" dirty="0" err="1" smtClean="0"/>
              <a:t>bevat</a:t>
            </a:r>
            <a:r>
              <a:rPr lang="en-US" dirty="0" smtClean="0"/>
              <a:t> </a:t>
            </a:r>
            <a:r>
              <a:rPr lang="en-US" dirty="0" err="1" smtClean="0"/>
              <a:t>zowel</a:t>
            </a:r>
            <a:r>
              <a:rPr lang="en-US" dirty="0" smtClean="0"/>
              <a:t> </a:t>
            </a:r>
            <a:r>
              <a:rPr lang="en-US" dirty="0" err="1" smtClean="0"/>
              <a:t>uitlopers</a:t>
            </a:r>
            <a:r>
              <a:rPr lang="en-US" dirty="0" smtClean="0"/>
              <a:t> van </a:t>
            </a:r>
            <a:r>
              <a:rPr lang="en-US" dirty="0" err="1" smtClean="0"/>
              <a:t>bewegingszenuwcellen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van </a:t>
            </a:r>
            <a:r>
              <a:rPr lang="en-US" dirty="0" err="1" smtClean="0"/>
              <a:t>gevoelszenuwcellen</a:t>
            </a:r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5122" name="Picture 2" descr="https://encrypted-tbn3.gstatic.com/images?q=tbn:ANd9GcTDyaeIiO3Ae2WTYkJpYiFLhq2MGAVDKYNOmrEn5ufmM1JRePv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84" y="4073524"/>
            <a:ext cx="3000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O</a:t>
            </a:r>
            <a:r>
              <a:rPr lang="en-US" dirty="0" err="1" smtClean="0"/>
              <a:t>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Huiswerk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opdrachten</a:t>
            </a:r>
            <a:r>
              <a:rPr lang="en-US" dirty="0" smtClean="0"/>
              <a:t> 3, 4 </a:t>
            </a:r>
            <a:r>
              <a:rPr lang="en-US" dirty="0" err="1" smtClean="0"/>
              <a:t>en</a:t>
            </a:r>
            <a:r>
              <a:rPr lang="en-US" dirty="0" smtClean="0"/>
              <a:t> 5. </a:t>
            </a:r>
            <a:r>
              <a:rPr lang="en-US" dirty="0" err="1" smtClean="0"/>
              <a:t>Succes</a:t>
            </a:r>
            <a:r>
              <a:rPr lang="en-US" dirty="0" smtClean="0"/>
              <a:t>! </a:t>
            </a:r>
            <a:endParaRPr lang="nl-NL" dirty="0"/>
          </a:p>
        </p:txBody>
      </p:sp>
      <p:pic>
        <p:nvPicPr>
          <p:cNvPr id="1026" name="Picture 2" descr="https://encrypted-tbn0.gstatic.com/images?q=tbn:ANd9GcRtq-Svu_Yi9aZi4e8KRyXY2yme6NhN79gVz_DAfmmoMzehlYgxR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30" y="2465544"/>
            <a:ext cx="3555888" cy="41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van </a:t>
            </a:r>
            <a:r>
              <a:rPr lang="en-US" dirty="0" err="1" smtClean="0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Herhalen</a:t>
            </a:r>
            <a:r>
              <a:rPr lang="en-US" dirty="0" smtClean="0"/>
              <a:t> van </a:t>
            </a:r>
            <a:r>
              <a:rPr lang="en-US" dirty="0" err="1" smtClean="0"/>
              <a:t>vorige</a:t>
            </a:r>
            <a:r>
              <a:rPr lang="en-US" dirty="0" smtClean="0"/>
              <a:t> les</a:t>
            </a:r>
          </a:p>
          <a:p>
            <a:r>
              <a:rPr lang="en-US" dirty="0" err="1" smtClean="0"/>
              <a:t>Uitleg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Opdrachten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het </a:t>
            </a:r>
            <a:r>
              <a:rPr lang="en-US" dirty="0" err="1" smtClean="0"/>
              <a:t>werkboek</a:t>
            </a:r>
            <a:endParaRPr lang="en-US" dirty="0" smtClean="0"/>
          </a:p>
          <a:p>
            <a:r>
              <a:rPr lang="en-US" dirty="0" err="1" smtClean="0"/>
              <a:t>Samenvatten</a:t>
            </a:r>
            <a:r>
              <a:rPr lang="en-US" dirty="0" smtClean="0"/>
              <a:t> van de les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10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vorige</a:t>
            </a:r>
            <a:r>
              <a:rPr lang="en-US" dirty="0" smtClean="0"/>
              <a:t>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Waaruit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het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zenuwstelsel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1026" name="Picture 2" descr="http://www.menselijk-lichaam.com/wp-content/uploads/Centraal-zenuwstelsel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68" y="2584973"/>
            <a:ext cx="4111625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1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vorige</a:t>
            </a:r>
            <a:r>
              <a:rPr lang="en-US" dirty="0" smtClean="0"/>
              <a:t> les</a:t>
            </a:r>
            <a:endParaRPr lang="nl-NL" dirty="0"/>
          </a:p>
        </p:txBody>
      </p:sp>
      <p:sp>
        <p:nvSpPr>
          <p:cNvPr id="5" name="AutoShape 4" descr="data:image/jpeg;base64,/9j/4AAQSkZJRgABAQAAAQABAAD/2wCEAAkGBxQSEhUUEBQWFRUVFRUVFBUUFhUYFBUVFBUXFhgUFxQYHSggGBolHRQWITEiJSksLi8uGB8zRDMtNygtLiwBCgoKDg0OGxAQGywlICYsLCwsLCwsLCwsLCwsLCwsLiwvLSwsLCwsLCwsLCwsLC0sLCwsLCwsLCwsLCwsLCwsLP/AABEIAOIA3wMBIgACEQEDEQH/xAAbAAACAwEBAQAAAAAAAAAAAAAABQEDBAYCB//EAEgQAAICAQMCBAMEBgcFBQkAAAECAxEABBIhBTETIkFRMmFxBiNCgRQzUmKRoRVDU3JzsdEkY4KSwRbS4vDxNESDk6Kys8Lh/8QAGwEBAAMBAQEBAAAAAAAAAAAAAAECAwQFBgf/xAAwEQACAgEDAgMHBAIDAAAAAAAAAQIRAxIhMQRBEyJRBTJhcaHB0YGRsfBy4QYUFf/aAAwDAQACEQMRAD8A+44YYYAZGThgBkHJwwCAcLycjADIvJOQBgFeq1CxqzyMFVQWZmICqqiyxJ4AAF3imD7VaZ/gckXViOXaPTcW20F/ePHzyvrvUgJEiMDuxIkiZq8Hem4+YglhtoHlaspXPZVMURledvEm8xRipaQmvOIIhZUUQKT0qyTyeLqutjgqKTcnwkXjDUMdZ9pH3KNNCzgkqzSrPCFNDaQDEbUk8t6d+csbq05+GKIV6NK3J+REfA+Z9+wrMH6NO67g6Rkjypt31Y4uS6vt2Ugc8N3w1GimVC8UzswUnZLHE4ahfwwrG276NXyzkn1HVy93Qv3f2LJQXNk9S1OqLRtEygqy7gvwsrEKwdH+JQDu3KysNvY3WMh9pIqQG/FYqvggXIrMQpu6G0Ma3XRNUSSBmR9FL3WVSfZ4vLx6DawK9/UtWZ9UxCEaiL7uvObWWED94NR2+tlKAFmuaiHV9Vj9+Kn/AIun+zGmD42OtDZOcpFHJD/7O+0L2gfb4J/dsLvjHttNC/hPbGnT/tDDIUTeFlbf90zL4gaPh1IB5I/mKPbO7petxdSm4Pjld0UlBx5G+GReTnWUDIIycMAMg5OGAGGGGAGQcMk4BOZIeoxsVCtZYuBw3JjNOO3FHg/PNRGc232cevLIA16k2fEK/wC0SeIBs3DgfCaokXyMEnSXhnNR/ZivhZFbejBgrHaqptKU5NrdcG+B6EKViP7MMCrb0LKb3VJub7yBtxtz5ysFEih5jx6EDprzPJr4lNNIgI4ILqCD7UTlHRtAYY9jMG5NUK49r7n6nn3JPJ31gGUdSh/tY/8AnX/XJ/pGL+1j/wCdf9c05OAZf6Qi/tY/+df9cS9Q+2OnjZ0QmRo9okKC44i97fEl7L25Asixxzj7VIWVgrbSQQGFEqSOGAPBrOS6fArBZABtC1pxX6uLsHH+8ceZm4NEL6Enk6zq4dLj1yLwg5Oke3l+OedgWCEnb8Eca+col13IssaJIHYBQNXToQgLPt8V7LkMDtF2sQY91UUOwBNtVsczrAskwDKrLGniUwBG9yyo/wCQSX/m+XGpShQ+Gi/GyUQFAYOUayAeLU9u/wDl5eDzrxZXcvouyLZNvL6FiSCT4SRR4NMoJH8Ny/yOeodWDGHel45F2Ae1A15uRQNc8ZRBptnFRqKALRrsoDuK54FD1H8hl8swjQEfuhBdliaVeTye45/PNmlxHczLIKIG34fT0qjVelVVV8s8vMN2xvxDi+zd7UX3NC69r9jWfqsxjQtGAXYogB7Ek1yRRJr5+nplXTOoGUVImxiDtokq4HxUR2IP4Sdwq/nk+E61rj6mfiLXo7lTxeC1KKhYoErtE7Hbtr0jPkquAS3YVWfqkLbS6M6kBd5V5gfDjJZtqxuoLgFiAbB7Yz1ekd4Hi30SrIrtyRx5WbgW3Y/X3zGdWpQM5CgnaQT+MsVKCuSd1jjvnmdTqw54Z8XLdOu/6fHc7MbUouLHHQ01CgrPIky0pjmVdhYG7V0six5fMOCG7AjltiH7O67kQ7w6hCYXBBJRGCOhI4JQlBfrvFiwSX2fUwmpxUkczVBhhhliAwwwwAwwwwAyLycisA9YZk6nrfBQMVLAyRR0Ku5pFiB59AXBPyvvmcdf0+3d4oqrumqiu4Ht7WfyPscEjPDFknXIdrFW3EBqWiCWVZCV5HB+5kHPYoR3GS3W4VTdJIEHAJbgAkE1u7GqN+1G6wBlhmXR66OW/DbdXfgjvfuO3B59wfY5pvADJyM8TShQWYgAAkk8AACyST2GAKftc8i6WVoSoKoxbcSp2BSWCMAdrH0JBzH24AoDgD2A7DMmu+0SaoRxwh/ClZWEpR9sgjIl2odtBSFosxXg0ASRWn658r/yPJvCHzZ19MuWVR6oRTEMrESxjayKzsPBJtWVFJCffAhu1swNeW2CTqxIAPB53I6jj2LAA/XFmtiY7WjNOhtedu4EU0ZYcqGHr6EKeao+td1ICNwrMZPh2sAWQsN34BRIVgeCfTn1zo9nzj1HTxS95bNGOdODbNuva4ZCpBBjaiOQbU8364t1scrxRLGCB5eUc8jZwHHloX8yBmeQJtYLGg4ppnJDIoAAPB7Uo43qt2fXmzo0UzxKU1DbT8J2QlUUcBVYx3IePpzVnbz6uKHhq169zly4G5VLa0eU6m0ciptlksPuT7sypJGU4DOV3hhICADfB9Aau0muEckgeOVQzb1TwpGbf2atgI545UlfN35rL59F4FTqXdlFTM5BaSM1u7AKtUG2qFXg8c5T1SXdIu2YR+Q7XATdTgXt3lg/lIIHhleOTmijGXHceHVJ8r+C6bq+1HbwZdyhmEfhyDhRdtJt2DsexPpVk1mKCYK/gkBgRuLgDY8splkdChutwDOBZ4PPpdgT7hjqtQZ9OyrsOxop33Hb4bNCVEm4lVCqik7qN5Tr4Hhi00SUJWkMsqKrSy75Cd3b8K73uRiOI1HN1nLm6KOaLS2/PZ/odMZaSjpmhlMrPp1dZNPNFF5ipSTTvKhe2BFsIT+KztSGwSFOfQAcWdB0TRozOKeVzI4/ZJVUVLHBKoiKSO5UnGmehj1KC1c1uZvkMg5OGXIDDDDADDDDAIycMMAz67RLKoViQA6OK/aidZF/+pVP5Yq1f2aUx7I3ZTtAUmmC1G0QNCifKx9fbH2GCRO/2chJvzg8k0xFs3jWxHa/9ol+XmHHAr0Ps/EG3guGtfMrlSQqstHbW4U5HPyqtq02wwDFoemLESVZiSADuI7KWI7AftnLG07XxK4+QEdD5coTmnIwDI+mf0mkH5Rf9zMPWEqIiRvFDEKI9ikyEmwnBArjm+KBvi819W1EaxkSttDWoosHJq6Tb5i3F0vPGctFpXkYid3lhHwicAMx9NyI1MKJBDqL/Z9c5+o6nHgg5zZaMXJ0jzIZQ/iSFHeiHVVIKjyjbCzvSgbOQQN5APkqs1QybwGR1Kn9w9weQfMCCDwQRYPGYOpQ+GVIPlYkBWPIIUvtUnlhSGh3H934V2qeRIzINwRlaQBWKeOU2qp8QcohLxLuHJVHNVtYeFl6f/0KnFr4OvozdS8PZnSO229zoKUsdwoBV7ubfhR6n0zn9HKZgZEZSHYsh2NyrcRvt3A8xrH398ibpoaWR5ULLCI6Ys5WWYr5VpmIcK+1/MSV2J2B52wQALHDdb2VCw4oEgMwPoTe0H0Z0zv6Ho49PDUqbfwSIUtc7fC3/Bb0/pqOPGneNiGBiRoy0ahb2y+CGJLsWsGz5dlAHnLtB1MxMYmCyDcCDHayEyncdsLXai+RusX2ObPtP1waNY1jQMz2EXsqogAJ+gLIAOPi9M43r2uDiGWNNivvD77kVZgUOzz2oDB7A4JuxtIvPRTi01IylhzZHGcO75Z9G08ySLaEMLIPcEH1VlPKkeoIBGcl/wBmmZykOokgEc++aOOh48TBSvmFMhIUCxY8poAknPfR9e67JSGNlkezuJEd3GW7ySKlOrcsVWRGO5bx11GdfLNE42dmaMoDKwdUSIuQSBbP5VF2tWOxqouOy7lZK5X3RZpdOrashhxDDC0Q5pGladGYDte2JQD3ALD8Rx/tzltVq5PNOkbR1CULOCLcyJsARgGNXJZKj4hV4w+z+vlk3CYpuU7SoUqynm91sQQRRBHz+mbQi1EyllWvQOcnDDJLgcMMMADhhWGARkjIOGATkE5ORgHrDDDBIYYYYAZ5c8Z6xT9p5mXTsIwS7lIl2miDM6x7gfQgMWv0rAOa0WiLzNqXlkcmwhDuIyt+iKQPCFeQG7FuSS4prmHo6MIhubcS0hsCl2+IwRVT8KhAgA9K7nudoOfAe1c88vUyUnsnSPRwxSiLeprIZoTCiymISzNCSoMm3wo6BYgBtk0u3dxZ5IrLftawUibUSRxoiSRwRX55ZplAUuSOAu0HatngtfFZUkB/SS8NCfcOSCy+B4Hd41IMgEisFAZaZ757H2dVDMwk8KMSbUm1MqoAzRRkPp6krcyyMEZRZFI6nkHPsPZ2OOPpYJel/ucWWVybKpCx2owIKlpCDQIaQkxow7blSr+ZzV07TbkZwxUyLtide6R91dR28zef0seGPw5jjjMrbTe6Ul5CDyqfi5HbikB7jdY7GulVPy+n+WWyy07RNYRqFPvu/sL9SkesTwNSDHKKalIBtT+shZgQyn86BogHF2h+yksSsokSQPW4EbA6jnbIjrKjck+ZQp5q+Mb6w26RIod2tvNYRFHlLswU0fNtA7mz6BiNDTaiP44VlXjmBgHs9yY5SBtHew5PyOaQ1PzJGbk0tN7COXoTiMKgkhcAIZUmBjKqmzdtIXwi6inkiVHHNHGPSommjimMrFBUgV0j37l3A3IlKwsnzKKYcg0Qcu1cbanbGYmWMPG7tKEpgjK4jEdkmyADuAFX3x4qCs3jbW5kzmvs/wBQmdws7jlA4UoAWVhYKsK7eorNnV9IyONRALdRTp/ap6j+8K4/hmnq/TfFUFTtkQ7o29m9j7qexGR0/qgdG8TyPHxKpPwGu9/snuDmt90cihXkk/kzVodYsqK6G1Ycf6Eehyv+klvgOw/aVHZeK7MFo9/T2PscQ6lDE7S0y6aRgZVFhgeKlKjlUP4l7n1oWM6aAjaNtVXFdq9KyrNoSb2fJX+mr7Sf/Kl/7uA1qkgU/PvFKB+ZK0M03nlmHrkGgtn6oVYjZwG2BtwFt4RlqquqH+XcXWfUdWZQHYFVqFtvBapTIKZuw+FfkO+6s2Lo4hI8hCl34LEDdt2qu0NV7fLdfM5f+joR8KngDsOy3Q+g3Hj5nAtCxus+GZg4ZvDeMUosjxRGEQV8RLuwseg+mQvXCGJdGVCkRAK7WQuZwxkLMAq/ciia5Yd7GMn6bEe8a8ivhF87fX/4af8AIvsMh+mxkEFeCAp5PmUbqVufMPO3B77jgGsHJwAwwCcMMMEhkZOGAGZeozpHG0kpASNTIzN2UICxb5UAc04v6/Jt00x9RG+35ttO0fW6yG6Ah6apWGIN8QijDc3bBBZv15vNGedoHA9OP4cZRr9WsMZkb4VKX24DOqFjfoN1n5A5+bSTzZ2o7ts9ReWJX0bW7tQjbQHJlgbabBjRpmSTdVin00q7fQs3fjM+s06xytDGw8IOZnFVtfbuKF/xKAUIB+EMougoXXpIxFGdSRc5OoghVm8pJ1UzLwt9+CTztVD281rJtOzbkUkhPDSSQ0CWnlALHkDcXk8RgPRCteYZ+g9PjUMaivTg8vJu/wBRz9ngrqZlIJkNH9pQhO2JhVqy7mJU8hnbHQXM2q6MAVk05EUiqEuiUeNfhjkS/MB6H4ls0aLBjQ9R3q4Zdk0YuSMntd7WV6G6Ntppq9CDRBArLG7s18Syfs+N/izEfrJXVbHIjgJiUf3SVdx/iH3xxi37NKBpNOAb+4i59/u15/PvjLOpKlRkGGGGSQGJOtaBg66iJdzp8Sekijmq/bHcH/XHeQRkp0VnHUqMmk1CTxhlplYGx/IqR/IjFOjkOkcRP+pc1C5/AT/VN/0/8171iHSyNMguJz98o/Af7UD29/44znhjnjINMjj8iD2IOT/Bju/8l9TV3GeTGvsMT9L1LQsNPObP9TJ/aKPQ/vj+ffN2qY3k6dy/iJxsvJT1rKIz5vL2yUdK5Hb3y0alBk8EbM0YZ4WUHsc9ZQ2TJyMMMgHrDDIvBJORheF4AMc5H7UaqeSNvDhZEQeJvkKDdIhuNQgLNw4VhYpioF0ST1xxH17VBmWFeeVkl/dRTuQH5s6gV6gP+eWfJHHjlKXCRMVboysuZNdpmmuGPglC7NZAUAHw74PxSBfSiEf6ZtLgC2IAHcntWeumS+Ho/wBI23JKgmKmgS8oXw4r9ALSMH5X758j7G6RZMzzPhPb5/6OzPOlpFupYJwLePTIsMYFlnloBuSfMxOxB7MZB64aGNlPhTEMf0uNpSOFBjh8cMPZRJHGBfpXqcFVUKggv4AWSia8WeUskS88Fmcu5vs2w406FpyJZxIQ72m5qA+NAWVRXCWAAPZRdnnPsI8NnDldSiv7wPgcUddhCGLUADdG6o3HJhndUkUn0UHw5PrEPTJ1Lfou6QkmEtul3GxCKJaVb7JdFhdKLb3zZ1PSiaGSI9pI3jJ9t6lbH8crwWMXQlETy6cHyxlZI19Uim3EJ9A6SgegXaPTHOc50PU751lbhtRpIiV/ZaCR/EH1DakA/T650eaLggMMMMkgMMMMAhlvOfB/Q3r/AN3duCf6lz6f4Z/kc6HKtRAHUqwBBFEHtRyUzPJC91yZeqaFZ4ypNHgqw7qw7MDmbo+uZiYZwBMnxezr6SL7g/yOUdOlOmcaeU2h/UOfX/dMf2h6e4zX1fQGQB4jtlj5jb0Puje6nLfAyu/Mue6/v0NzQqfTKJtMoHGZ9B1ITJxaup2yIfiRh6fT2Prl2zJVos3GS2K1Ws3wnjK0g98vGRJ2WxxaDJwwyhqKftKjtCBEXDeLpzcZkB2idC9+GQSuwNYvkWMVQarVJGq7ZNypIW3I0m6QGQmNXJFqPu9jE2y8G2uusyKwScv+m6pkYFZEYXtKxXuVZSpYMRw+0DjbyGsD9m7p+p1JlCshVN8xJ8NqdfGnAFlvIdogYE99zUP2OjwwBf1XWBI3tmjIUneEZtvB83YgkV2Oc30mFkRjIZWaRzI3iIdy2FAUlV5ICi+TzYBIAxr9qt7eAiNtDTq0nl3ExxBpCOeF8yx8/P8APKCTnz3t3q4wisLV3u6dfZnRgg27MWqnhd44ZXUB3BdGNEoltZU87d4jUnt5gPXNgiULptPG5dIkB3FgxYRKI4w5rk7m33xzHlEfShqBKxYo6yKscgHKCJFYcH4h4ju1e+31F5Oo3P4xatztFpgVBqqCsyjv5XmmP/D8rzu9n4Y4sEYr5/uVlK52z10CHxZTIw8q/eL35klWlNHsV04iH1mfGWjFauce8cLD8t4/6DD7PpUbE1byzNxQ4EjIgNeyIi/8OQDWt/vwfzST/wAWdylu0vQ5cr3T+I1ZbHPP1xX0R9m/Tn+oYKl+sLC4m+YA3JfqYmxtifqjCKaKbsGuBz+GpOY2b/jUIP8AFPvxS9jUW7/C1K8Co9QVsnzCHWxhgfz1ICjtwvrXPWA5z32g6Q8ys0DKkjRlDu7GjujcNR2OjEspphyeOQRq6DrpJN6TBfEjZVfZe22QPt7mmAYXRPBB4uhpjlaIG+GGGaEBhhhgEE4n/ppm3NFEXjUsu8uiBtppmW+62CLNXXtRM9TnMz/o8TEdjO6kgxoeyAjkSOO3qq23fbetdOoUIqgKAFCgUoUCgoHtXFZnOekslYt1etSVNmohkiVqG9tjKDdK2+Jm2c9mavnWXdK1zK3gaj9Yvwue0qftD94eozJrekJzWn0pWv6xFX62dhFcn09cValKtVkianWRIdOGaaK+GMdE0vBO0oFJ3ci+LQyJrcynjd6o8/yPer6Jkf8ASIRbgVIg/rU+n7Y9D+WbtFqVlQOhtSPz+h9j8sVdU6vKqjZGFBIUNKRvYn0igQkyNQPBKniwG7Yt6fO+nJdnDsSTqIbjMqA8q5WMKpcLW4Kvv3qzqnexlKOh6u3f8nZocnEv/aGIgldzKrBXcAbEG/ZvYsR5Q24Ei/gY9hjkNlDoR6wyDhgHrDDDBIYYZGAcx9o5iur01AbWSdCTfAIWTj03XCvf03e+e42DAMpBVgCCCCCCLBBHcEZb9t4mOkkeMEvGrOu0Et8DIxAHJIR3IA5sDMnTgApRSCEdkBFUENPH2/3ckefOe3ekUqzL4JnTgnWxq+zLP4crS7edRPW0EUiP4a2D2O2ME/W+LoZemJZ0wogkS6phf4nB3A/8WqJ/4RmLpMEsejcNIGWSJVsktKmpYCB42Y/GA4As8kg3ZNl7p1+/euyRxqo54JLs3y7eH/DPYXliYEdCnG1oz3V5vVTYGolA4BvsFPI7MPmB61nGqgb3WVP5K3/64v0D7GV2HP6TqYZOeU8WZmisel7YQOL+9U+pOMOt8GB/2ZlF/JwUP/3ZdbS+Zjl92/kNhi3rYUJcgBiJ8OYFbuOXyHzbhsUFlZjzwp49QwByvV6dZI3jcWrqyMD2KsCpBH0JykXuamPokxaCIsSxKKdx7taimPzIo/nnjRfdamRD2mqZD6F1RY5E/IJG3z3N7Gqfs7K5hHjMDIpaN9qlUDRMUO1CTQNX35BB+WbOo6UyJ5eHUh42Po69r/dNlSPVWI9cQnpm0yBlhmXperEsMcgBAdFaj3XcAdp+Y7flmfV9ZSOVYyGN7dzADbH4jFIy/NjewKigeQc6yBli7qevKVHEA0z/AAr6KOfvH9kFH6ngcnKJuovKSmlqgWV5yLRGU0yov9a4PB/CCCCSVK5botIsQoWWJt3Y27n3ZvX5DsBwAAKzOeRRLKNnvQaQRIFBLGyzM3xO7cs7fMn8hwBQAGXFsp1GpVAWchVHdmIVR9WPAzEvUTIP9mTxfZySkPyPikHcPmgbOfeXBpsjR1DVxxoTKQFsDkXbMQFULyWYkgAAEk1QxFrevNYi0yojs4QGUikJBO7wkJI4UinKWaFG8cf0IrndqvvW/CPhSOxREag2CQSCxJJBI7HbnOTaCKORooCg08m6ICMitPOPZV+EoRvC8EDxDYCKM08NxRTUmO9DNEkaTVI8so2hWO+bcPjhXcQqAFDu+FQVs++JUjdNkYSWORnqIuAWG2QkzNRYFhHNNvJPmNdwQcZdFik3gyxCIRiSNFjPlBYr4jEsdzsWQncVXhr824nJ+0UBZCwlEZSOVQSLB8TbXO4U1oADz8RFc5jl6qEcix9/uFG1YpnfxCscCXujYI/FR6dbUytPRIMhZirc8W1EqQ1g1qkWk6iRQFjZJD4Me0+GkSadW3zDc6gl18xII/Co8HpwCtqXiVoxsDLqYy7UBR1ARiAgVmvaFXyq5HLYa6fxtrR7tqyIPFVpNMkWxZV8NWb4tzPtIUPwzCrRc1inHa+d7DO30UxdFZlZCyhijVuUkXtavUdsuzk+nanULJE0krMrOI5NyIqUYnplUKGQ70TljyZXBRaQDrM3hOM1cXZVo9YYYZYBkZORgHmRwASxAA7k8D+OcO85m1HjRk+CNQVDUalJ0wi8h9VVkckgUfKQe+drqIFcU6hh7MARx8jnL9Y6qjTBadU0/iOztG6p4ixkcOwAKqjsSRfLJXY1z9Uk8Uk/Rkx5PGjj8jpuL3r1aiVpR4keo2rx2280bNk456aPNM37Uxr6JHHH/mhxF9nenSwCNZGB36nxQd292iGg8Mb2PJYMoF2bCg3zjzo5uO+Tck7c+zTyMB+QIH5ZjJaMdMlmXrvTVkUlQwlryvGwViy2U3Ana4DVQbtyRR5yepTeLo2cCiFDkeqtG1sh+YKkfUYycYu0gCySwntIGljHyelmA96chz/jZTFkbdPsUmri0N4ZNygg8EA/xGWXizoTkwID3S4z9UJX/pjIZdupNCDuKYh0UgXVahCGVnKTLu7MNghYoezV4KE128RbonNnVNc0UZKDfIaWJDYDyNwikiyFvkmuFDH0yjr8tS6fajSNvkKqpUGxEwLEsQAoDHk+pQdyMW6EyalxInDCxbDyaSwQ6ojD7zVfhJI2oDXuHssVz1diw3aX9FhhgjIklqONAxpnAKq8pAF0ASxIH+ee9L0geDIk5DtPuM7AVvLjaQPZVUKq+oCjknnNOi6ekVkWXb45HO6R+58ze3JpRQF0ABlXWeo+Clii7HZGpIG5yCQCf2QAzMfRVY1xmznbpEcGfpGo+4SgLVShVaA3xExso7ADchHpmP8Ap9SzIqOZBwEGwl2/ZUhq+ZJ4ABJIrFZ6kgXwkckbqLClk1Es0j2E7KoaTfbdhnSdE6OIvM+0yFdvlHkRbvw0sXXayeWIvjgCI49Teorrk2tPHf4k6Ho62JJ1WSb4txG7wzQG2HcLRBXpRPc8nGpGTlOrnWNGdzSqCSfYDNuCxzOv6jJMZ4RIsS0UBEcjuLaRC25JBRHh3ZFDcBzRxYYAT94ukAYIgVJmhKhV5KNSyRtZ4UWKC9jZyzqukhbc+oiVVYmRYZGPNHc+on3WIEF2VWu4DEltg8ab7NyzAmJE0sTKdjJvinaw3meKJU8NeQQgbdzbUbXMm7lSJRqi1D6dBSiWGjtSJ4mlLswKrHSoHJLEHcbJo7u936zVtsVpITDLGfHSMkOsm2M3GZANu8K7ggE7WUMNyjln0n7OpE292eWTmmkYt4YatyxhiSoO0XZJPqSKxZ9qHUNJ+kC08I+EGLLELSQahty0fFWLea3A7b20S5zP/rwU/Ea83qTq7HT6jTrIjI4tWDKwPqrAgj8wTnG6rT6iLbEArzbdkUszFNNQKihsBKyEc7KtiD5iABnZaGMrGoZi7BQC5ABYgUWIHAJPNfPPHUdMkkbJKAUZSGB4FfX0+vpm2TFHIqkQnQi0MKwtcsEzSA/rDc4JN20ZH6scngInsBWOtB1GOYHwybFWrK6Ot3Vo4DDsfT0PtnMdP0U3hBkjV1BBjkD+BPLGBw+1F27mHYbkU2CQnYPejaRwWklLbnCLtJXypGX23XBc72LHtyBzVmIN3pqgxvhhhmpAZGTkYB5Y0Oc4bW+LrJ08NLiciNyw+DTOryEd+GlMa37K0Irlq7XV6cSIyN8LqytyRwwo8jkcHEX2KjqFh+JWRHF3tePTwxlbPsU/jfvlWrdA89Iks6IEVejd69io0q/5SNm7oshfTwux8zxI7UKG51DGh6cnF/SACNO60QNLLXP4ZGgZePYhO/y784y6WPuYhtA+7TgcgeUcA2bHzs5yZaUSTQ+LOqBlCyqLMTbyou2Sisi/PysWA9WVcaMPc5RJnC3pkpMGXp8gWaVL4fbMhHIIYAMR+YH8cabvlnMIDGAFstpW+H9rTyC1r3AAK/WE49GqXZvBsVuFVyPqeM68jumuDKGzcTNpYvFllkJIAJgjIqwqEGRlPoWe1P8AhL9cZ6eFI1CoAqqKUDsBib7OOwgPjVvEkxer2qZJXlrknsJB/wDztnuXqxc7dKokPYv2iX6t+L6DL6pXSLSmo8m/qGvSJdzmvQD1J9gPU4ii6a80jS6omjYjjqisZbcFIHa6UtzbFRdABVY6bQBTvkYySH8R7L8kX8IzxqdcA4jRWkkoMUSrVCaDuzEKg71ZttrUDRrN5Gnpx7sqoyn72y9PyYeuaJaXwgFMkb6U0FAUOrNCwFd1lVQB/vDxnSdN1QlijkHaREcfR1Df9c5vq7zbADBID4kLpW17aKVZAnkJ2k7ALal57jOi6TpPBgiiu/DjSO/fYoX/AKZ1dPr0efk0ZryvUQq6lXAZWFFWAKkHuCD3GWYZuQczP9l2IA8diF2MpYEsXhA8HxHDAuoYBip+I/U210OvJbw5V8OStwAbcjqKto3obgLAIIBHHFEEscQfbRSIFeMEyJqNMU27Q1vOkRotxysjAg0CCRYBvISSJOgxd1fpQn2W1bGDVQIPvwexoVfsze9j10jWeKl2pIJU7Qy0RVhkblD+6b7jk5fqtYka7pHVBYFsQASewF9yfbJBeBin7QrvEUR+CWYJL7mPZI+36MyKpH7LNjAai13AN68bSGNeytR9M5JxqJNSziVX/RxGyQkAQiV1mDxsy23iiMx+YlgPEvZ2yG6B2IGSBmXp+tEyBgCp5DKa3I68MjVxYPHt6ixzmvJIJwwwwSGRk5GAQc5fzRJrZogQJNQDYG4qiRwwzSqh7lTHKa9dt010epxN9pYtyJuvw/FQSoOPERjsCcckb2QlfxAFeQSDDBVpVAT7lvIIAI2ADLto7XVyKbgD1rtmyKlAA7AACuBQ4FAds8x7Fu6UH3NKb3E8dr7n/wBMIXv4SD9OeP8Azf8ADPLySbS0li0nPFYE5BznkBb1EFGWZQSUBDgAktE1FwAO7KVDj18pUfEcql0RUM+mY7XpvDXw2VrrlN5UDjnvWNH+uKdFqk05EEjBVomAtQBS68Ld2tLVQDyV29yGq+LI6ruu3qikoKXJ70/Rlq9QxkYm2Wz4d9h5eAeFUWR6dh2xk8iRqSdqIoskkKqgepJoAZkk6iNxjh2yy1+rVh5fZpGF+Gvbkiz6AnjNmn6RbB9Q3iMptFA2xIQeCI7NsOPMxJHptsjN8ePLm3lsgoRjwjND4uo/VhoY+PvGFSuvtHGw8l/tOL44XkMGvT9AkK7I1odySSzMT3Z3YlnY+rMST6nNIGGehDHGCqJLYEZOQTk5cg8RrWe8isnADFvX9I0sJCfErRyqD2ZoJFlVCaJAJQCwCReMsg4ByPTdVHqWEkDyQzGNCyeXc8TC0YowaORTfEi3VFb4Zc0xdOkik8RSNQzXzqGqWO/SJ1TaqcAbAq+93wVaRxRhNJqk8sBWGKbymM7o6jUvVwyFCncAFuAxJC430HSfBFaeSRf3ZXkmS7vkSsWHqKVgOe3bOfU4urNKsuPT3m51TAj0hjJEQsdnPBmPf4gF5HksXm/TaVUUKiqqgUFUAKB7ADgZemexlW3LkcCufp7iQywOEZgFkVwWjcLe1qBGxwDW8XYoEHatadLqZSQJIgO/mSQOgr+8Fbn+7monBDzl4zadENF2GGGblQyMnIwCDnO6zxWmO5JX2vcKrtWChGPvJJL5O5mFHtSkLxuzo8Mhq1QEcXT9RItTSJGDVpCoevdTJMpDD5+GuVj7HaQ/rY/Grt4zM6jm+Iydi880FAvOhyKyIxUVSAofoKg3DJLEf3JCyD5CKTcgH0UZVIupj+JUnX3i+7kHaqjdirfM71+mPMMiWOMuUBHp9YkhIXhl+JGBWRP7yGjXHB7H0JzxpV/2tP8AAn//ACafGXUulxzAb18y8o4O2RD7o45U/Tv2NgkYs0OgnXUK0hVgiSIZQdviKxUqGh7LICvLA0fQDdtXlh0ihlU0Tew9jiCilAA9gKH8M94YZ2kBhhhggg4DJwwAwOGGAF4YYHAOX+1ULRus6bGjceDqo5P1bRkMEcnadu1m2kkVtc3woIx6cQVTDVRkE2jya1dptuAVcoyizW0la21wBXYyxBgQwBBFEHkEHuCM5Y9Oki1Hgwy7EZN8KyRmWMFWPiRghkZa3oVXfW3cAoCZSUW+C0WbunaiEGklskcRvKWYfMCQl/518sah8UaySaCNnlWORI0Z3dGZCAilifDbdxQP4ye3GXINUf6qFOfxSu5A9yojAv5BvzzF45MtaGDSZUupVXUMyqWvaCQC1CztB78Anj2zL/Rcrn76fgH4YE8IMK7O7M79+bRk/PNmh6bHDfhoATW5uS7V+1I1s5+ZJy0cTu2yHJVSN2GGGblQyMnDAIwwycAjDDDADDA4YAYYYYAYYYYAYYYYAYYYYIDDDDADDDDADMXVNGZVG1tjoweN6sK69rXi1IJUiwSGIsd82nIOCTm+odT8aKCIqR+lho5WHKxL4beIt+rEqUX5m+ao9IM5XrUGxjpk+HVh+OAY2MiGRozXfbLLLR7MhPrWdUMAMnIwwQesMMMEhkYYYAZOGGAGRhhgBgMMMEBkjDDBJGThhgEZIwwwAwwwwAORhhggMMMMAMMMMAqkiUsGIBI7EgWLq6PpdDLRhhgknIwwwD//2Q==">
            <a:hlinkClick r:id="rId2"/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72416" y="1690688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rikkel</a:t>
            </a:r>
            <a:endParaRPr lang="en-US" dirty="0" smtClean="0"/>
          </a:p>
          <a:p>
            <a:r>
              <a:rPr lang="en-US" dirty="0" err="1" smtClean="0"/>
              <a:t>Impulsen</a:t>
            </a:r>
            <a:endParaRPr lang="en-US" dirty="0" smtClean="0"/>
          </a:p>
          <a:p>
            <a:r>
              <a:rPr lang="en-US" dirty="0" err="1" smtClean="0"/>
              <a:t>Zintuigcellen</a:t>
            </a:r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19378" t="33482" r="52511" b="16220"/>
          <a:stretch/>
        </p:blipFill>
        <p:spPr>
          <a:xfrm>
            <a:off x="6400800" y="1361252"/>
            <a:ext cx="4787216" cy="48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 te beginnen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filmpje om te beginnen:</a:t>
            </a:r>
          </a:p>
          <a:p>
            <a:endParaRPr lang="nl-NL" dirty="0"/>
          </a:p>
        </p:txBody>
      </p:sp>
      <p:sp>
        <p:nvSpPr>
          <p:cNvPr id="4" name="Actieknop: Verder of Volgende 3">
            <a:hlinkClick r:id="rId2" highlightClick="1"/>
          </p:cNvPr>
          <p:cNvSpPr/>
          <p:nvPr/>
        </p:nvSpPr>
        <p:spPr>
          <a:xfrm>
            <a:off x="3406877" y="2861187"/>
            <a:ext cx="5781368" cy="247772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0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Zenuwcellen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Zenuwcellen</a:t>
            </a:r>
            <a:endParaRPr lang="en-US" dirty="0" smtClean="0"/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zenuwcel</a:t>
            </a:r>
            <a:r>
              <a:rPr lang="en-US" dirty="0" smtClean="0"/>
              <a:t> is </a:t>
            </a:r>
            <a:r>
              <a:rPr lang="en-US" dirty="0" err="1" smtClean="0"/>
              <a:t>opgebouwd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cellichaam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uitlopers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Uitlopers</a:t>
            </a:r>
            <a:r>
              <a:rPr lang="en-US" dirty="0" smtClean="0"/>
              <a:t> </a:t>
            </a:r>
            <a:r>
              <a:rPr lang="en-US" dirty="0" err="1" smtClean="0"/>
              <a:t>geleiden</a:t>
            </a:r>
            <a:r>
              <a:rPr lang="en-US" dirty="0" smtClean="0"/>
              <a:t> </a:t>
            </a:r>
            <a:r>
              <a:rPr lang="en-US" dirty="0" err="1" smtClean="0"/>
              <a:t>impulsen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het </a:t>
            </a:r>
            <a:r>
              <a:rPr lang="en-US" dirty="0" err="1" smtClean="0"/>
              <a:t>cellichaam</a:t>
            </a:r>
            <a:r>
              <a:rPr lang="en-US" dirty="0" smtClean="0"/>
              <a:t> toe of van het </a:t>
            </a:r>
            <a:r>
              <a:rPr lang="en-US" dirty="0" err="1" smtClean="0"/>
              <a:t>lichaam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6535" t="47768" r="49833" b="29911"/>
          <a:stretch/>
        </p:blipFill>
        <p:spPr>
          <a:xfrm>
            <a:off x="4180114" y="3807452"/>
            <a:ext cx="7750629" cy="28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 </a:t>
            </a:r>
            <a:r>
              <a:rPr lang="en-US" dirty="0" err="1" smtClean="0"/>
              <a:t>bouw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zenuwcel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zenuwcel is opgebouwd uit:</a:t>
            </a:r>
          </a:p>
          <a:p>
            <a:pPr>
              <a:buFontTx/>
              <a:buChar char="-"/>
            </a:pPr>
            <a:r>
              <a:rPr lang="nl-NL" dirty="0" smtClean="0"/>
              <a:t>Cellichaam met de celkern.</a:t>
            </a:r>
          </a:p>
          <a:p>
            <a:pPr>
              <a:buFontTx/>
              <a:buChar char="-"/>
            </a:pPr>
            <a:r>
              <a:rPr lang="nl-NL" dirty="0" smtClean="0"/>
              <a:t>Uitlopers.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04" y="2737278"/>
            <a:ext cx="4669665" cy="35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type </a:t>
            </a:r>
            <a:r>
              <a:rPr lang="en-US" dirty="0" err="1" smtClean="0"/>
              <a:t>zenuwcellen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07" y="1757363"/>
            <a:ext cx="84105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</a:t>
            </a:r>
            <a:r>
              <a:rPr lang="en-US" dirty="0" err="1" smtClean="0"/>
              <a:t>evoelszenuwcellen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Gevoelszenuwcellen van het zintuig naar het centrale zenuwstelsel.</a:t>
            </a:r>
          </a:p>
          <a:p>
            <a:r>
              <a:rPr lang="nl-NL" dirty="0" smtClean="0"/>
              <a:t>De zenuwcellen liggen vlakbij het centrale zenuwstelsel.</a:t>
            </a:r>
          </a:p>
          <a:p>
            <a:r>
              <a:rPr lang="en-US" dirty="0" err="1" smtClean="0"/>
              <a:t>Heeft</a:t>
            </a:r>
            <a:r>
              <a:rPr lang="en-US" dirty="0" smtClean="0"/>
              <a:t> 1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uitloper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16" y="3898263"/>
            <a:ext cx="9155873" cy="19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226</Words>
  <Application>Microsoft Office PowerPoint</Application>
  <PresentationFormat>Breedbeeld</PresentationFormat>
  <Paragraphs>50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Zenuwcellen en zenuwen</vt:lpstr>
      <vt:lpstr>Planning van vandaag</vt:lpstr>
      <vt:lpstr>Herhalen vorige les</vt:lpstr>
      <vt:lpstr>Herhalen vorige les</vt:lpstr>
      <vt:lpstr>Om te beginnen</vt:lpstr>
      <vt:lpstr>Zenuwcellen</vt:lpstr>
      <vt:lpstr>De bouw van een zenuwcel</vt:lpstr>
      <vt:lpstr>3 type zenuwcellen</vt:lpstr>
      <vt:lpstr>Gevoelszenuwcellen</vt:lpstr>
      <vt:lpstr>Schakelcellen</vt:lpstr>
      <vt:lpstr>Bewegingszenuwcellen</vt:lpstr>
      <vt:lpstr>3 type zenuwcellen</vt:lpstr>
      <vt:lpstr>Zenuwen</vt:lpstr>
      <vt:lpstr>Zenuwen</vt:lpstr>
      <vt:lpstr>Opdrachten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6 Basisstof 2</dc:title>
  <dc:creator>bob jansen</dc:creator>
  <cp:lastModifiedBy>bob jansen</cp:lastModifiedBy>
  <cp:revision>26</cp:revision>
  <dcterms:created xsi:type="dcterms:W3CDTF">2015-03-16T09:19:22Z</dcterms:created>
  <dcterms:modified xsi:type="dcterms:W3CDTF">2016-11-08T21:02:51Z</dcterms:modified>
</cp:coreProperties>
</file>